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4" r:id="rId5"/>
    <p:sldId id="266" r:id="rId6"/>
    <p:sldId id="295" r:id="rId7"/>
  </p:sldIdLst>
  <p:sldSz cx="9144000" cy="51435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9" autoAdjust="0"/>
    <p:restoredTop sz="94660"/>
  </p:normalViewPr>
  <p:slideViewPr>
    <p:cSldViewPr>
      <p:cViewPr varScale="1">
        <p:scale>
          <a:sx n="158" d="100"/>
          <a:sy n="158" d="100"/>
        </p:scale>
        <p:origin x="163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8152-3086-4649-B871-58479CA50390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B6B17-6FF2-4EF6-8FF8-C0FF15B5DC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766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E14F-0B49-45E3-9626-6CC6D635225F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B142E-3006-47C9-A426-090EF5C1CE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A017-7CD1-4C6F-84A0-845D2A8D786C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29C36-B23A-42EA-970E-E6726C7471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732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D468-B910-467A-A6C8-2FB0041E60B2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A25FD-41CC-4A3E-917C-FD56E072A8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61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ADE4E-CA93-4D2E-B001-968A2513BF11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051A4-1207-4160-B5E9-1FB20CABDB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283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C843E-0D72-4BCA-A7C6-12519050BEE5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C7221-3792-4C32-B699-F0FDF74581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895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6C803-1240-429F-87DB-E5B2C0AA9B7A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E0DE6-2436-4DEF-ABEF-1AA004F07DB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091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A4340-2C95-4455-9811-3736B5A63F71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F26A7-A75E-4112-A599-728C45F9020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17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9BE0-3D82-4DD5-B0A8-A28CE2C7E269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F232E-7925-4FB4-BDA6-84B9AE5AC5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415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859D-0A7B-4682-8DCB-CE3B2C4075A3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66A4C-83E3-44C8-905E-957B089A52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122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D33A-42F1-4DC4-9BC8-76A6CED7FDDD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20D5C-E2DB-4BCC-9372-2BA220AAC4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866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31F6B-A3DE-42D4-A3CD-3FEAD78BCEAA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3796F4E-695E-4370-80A7-2F5399FABB2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 txBox="1">
            <a:spLocks/>
          </p:cNvSpPr>
          <p:nvPr/>
        </p:nvSpPr>
        <p:spPr bwMode="auto">
          <a:xfrm>
            <a:off x="2078038" y="3360738"/>
            <a:ext cx="706596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359830"/>
                </a:solidFill>
              </a:rPr>
              <a:t>TÍTULO DA APRESENTAÇÃO: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359830"/>
                </a:solidFill>
              </a:rPr>
              <a:t>SUBTÍTULO DA APRESENTAÇÃO, SE HOUVER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078038" y="4551363"/>
            <a:ext cx="68865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Nome do Setor ou Curso ou Similar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Conteúdo 2"/>
          <p:cNvSpPr>
            <a:spLocks noGrp="1"/>
          </p:cNvSpPr>
          <p:nvPr>
            <p:ph idx="1"/>
          </p:nvPr>
        </p:nvSpPr>
        <p:spPr>
          <a:xfrm>
            <a:off x="1619250" y="1554163"/>
            <a:ext cx="7067550" cy="3105150"/>
          </a:xfrm>
        </p:spPr>
        <p:txBody>
          <a:bodyPr/>
          <a:lstStyle/>
          <a:p>
            <a:pPr marL="0" indent="0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pt-BR" altLang="pt-BR" sz="1800" smtClean="0"/>
              <a:t>Corpo do texto de parágrafo. </a:t>
            </a:r>
            <a:r>
              <a:rPr lang="pt-BR" altLang="pt-BR" sz="1800" b="1" smtClean="0">
                <a:solidFill>
                  <a:srgbClr val="359830"/>
                </a:solidFill>
              </a:rPr>
              <a:t>Texto destacado </a:t>
            </a:r>
            <a:r>
              <a:rPr lang="pt-BR" altLang="pt-BR" sz="1800" smtClean="0"/>
              <a:t>no corpo do texto de parágrafo.  </a:t>
            </a:r>
          </a:p>
          <a:p>
            <a:pPr marL="0" indent="0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pt-BR" altLang="pt-BR" sz="1800" b="1" smtClean="0"/>
              <a:t>Item em destaque: </a:t>
            </a:r>
            <a:r>
              <a:rPr lang="pt-BR" altLang="pt-BR" sz="1800" smtClean="0"/>
              <a:t>alunos; servidores; terceirizados;</a:t>
            </a:r>
            <a:br>
              <a:rPr lang="pt-BR" altLang="pt-BR" sz="1800" smtClean="0"/>
            </a:br>
            <a:r>
              <a:rPr lang="pt-BR" altLang="pt-BR" sz="1800" smtClean="0"/>
              <a:t>membros dos colegiados; e estagiários.</a:t>
            </a:r>
          </a:p>
          <a:p>
            <a:pPr marL="0" indent="0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pt-BR" altLang="pt-BR" sz="1800" b="1" smtClean="0"/>
              <a:t>Item em destaque: </a:t>
            </a:r>
            <a:r>
              <a:rPr lang="pt-BR" altLang="pt-BR" sz="1800" smtClean="0"/>
              <a:t>potenciais estudantes; egressos; familiares de estudantes; familiares de servidores; empresas e setor produtivo; instituições parceiras; imprensa; Poder Executivo, Legislativo e Judiciário; fornecedores; sindicatos.</a:t>
            </a:r>
          </a:p>
          <a:p>
            <a:pPr marL="0" indent="0" algn="r" eaLnBrk="1" hangingPunct="1">
              <a:buFont typeface="Arial" panose="020B0604020202020204" pitchFamily="34" charset="0"/>
              <a:buNone/>
            </a:pPr>
            <a:endParaRPr lang="pt-BR" altLang="pt-BR" sz="14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pt-BR" altLang="pt-BR" sz="1800" smtClean="0"/>
          </a:p>
        </p:txBody>
      </p:sp>
      <p:sp>
        <p:nvSpPr>
          <p:cNvPr id="3075" name="CaixaDeTexto 3"/>
          <p:cNvSpPr txBox="1">
            <a:spLocks noChangeArrowheads="1"/>
          </p:cNvSpPr>
          <p:nvPr/>
        </p:nvSpPr>
        <p:spPr bwMode="auto">
          <a:xfrm>
            <a:off x="1619250" y="4659313"/>
            <a:ext cx="734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*nota de rodapé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19250" y="479425"/>
            <a:ext cx="7067550" cy="939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 smtClean="0">
                <a:solidFill>
                  <a:srgbClr val="359830"/>
                </a:solidFill>
              </a:rPr>
              <a:t/>
            </a:r>
            <a:br>
              <a:rPr lang="pt-BR" sz="2700" b="1" dirty="0" smtClean="0">
                <a:solidFill>
                  <a:srgbClr val="359830"/>
                </a:solidFill>
              </a:rPr>
            </a:br>
            <a:r>
              <a:rPr lang="pt-B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1619250" y="1554163"/>
            <a:ext cx="7067550" cy="3321050"/>
          </a:xfrm>
        </p:spPr>
        <p:txBody>
          <a:bodyPr/>
          <a:lstStyle/>
          <a:p>
            <a:pPr marL="0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800" b="1" smtClean="0"/>
              <a:t>Título de Lista 1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1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2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3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4</a:t>
            </a:r>
          </a:p>
          <a:p>
            <a:pPr marL="0" indent="0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pt-BR" altLang="pt-BR" sz="1800" b="1" smtClean="0"/>
              <a:t>Título de Lista 2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1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2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3</a:t>
            </a:r>
          </a:p>
          <a:p>
            <a:pPr marL="400050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Item de lista 4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19250" y="479425"/>
            <a:ext cx="7067550" cy="939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 smtClean="0">
                <a:solidFill>
                  <a:srgbClr val="359830"/>
                </a:solidFill>
              </a:rPr>
              <a:t/>
            </a:r>
            <a:br>
              <a:rPr lang="pt-BR" sz="2700" b="1" dirty="0" smtClean="0">
                <a:solidFill>
                  <a:srgbClr val="359830"/>
                </a:solidFill>
              </a:rPr>
            </a:br>
            <a:r>
              <a:rPr lang="pt-B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00225" y="1419225"/>
            <a:ext cx="6046788" cy="34036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19250" y="479425"/>
            <a:ext cx="7067550" cy="939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 smtClean="0">
                <a:solidFill>
                  <a:srgbClr val="359830"/>
                </a:solidFill>
              </a:rPr>
              <a:t/>
            </a:r>
            <a:br>
              <a:rPr lang="pt-BR" sz="2700" b="1" dirty="0" smtClean="0">
                <a:solidFill>
                  <a:srgbClr val="359830"/>
                </a:solidFill>
              </a:rPr>
            </a:br>
            <a:r>
              <a:rPr lang="pt-B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1619250" y="1554163"/>
            <a:ext cx="7067550" cy="3105150"/>
          </a:xfrm>
        </p:spPr>
        <p:txBody>
          <a:bodyPr/>
          <a:lstStyle/>
          <a:p>
            <a:pPr marL="0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800" b="1" smtClean="0"/>
              <a:t>Título de Lista 3</a:t>
            </a:r>
          </a:p>
          <a:p>
            <a:pPr marL="358775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endParaRPr lang="pt-BR" altLang="pt-BR" sz="1000" b="1" smtClean="0"/>
          </a:p>
          <a:p>
            <a:pPr marL="358775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b="1" smtClean="0"/>
              <a:t>Subtítulo de Lista 1</a:t>
            </a:r>
          </a:p>
          <a:p>
            <a:pPr marL="358775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smtClean="0">
                <a:solidFill>
                  <a:srgbClr val="359830"/>
                </a:solidFill>
              </a:rPr>
              <a:t>### (Número / Valor)</a:t>
            </a:r>
            <a:r>
              <a:rPr lang="pt-BR" altLang="pt-BR" sz="1400" smtClean="0"/>
              <a:t> informação</a:t>
            </a:r>
            <a:endParaRPr lang="pt-BR" altLang="pt-BR" sz="1400" b="1" smtClean="0"/>
          </a:p>
          <a:p>
            <a:pPr marL="358775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smtClean="0">
                <a:solidFill>
                  <a:srgbClr val="359830"/>
                </a:solidFill>
              </a:rPr>
              <a:t>154</a:t>
            </a:r>
            <a:r>
              <a:rPr lang="pt-BR" altLang="pt-BR" sz="1400" smtClean="0"/>
              <a:t> estudantes</a:t>
            </a:r>
          </a:p>
          <a:p>
            <a:pPr marL="358775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smtClean="0">
                <a:solidFill>
                  <a:srgbClr val="359830"/>
                </a:solidFill>
              </a:rPr>
              <a:t>2 </a:t>
            </a:r>
            <a:r>
              <a:rPr lang="pt-BR" altLang="pt-BR" sz="1400" smtClean="0"/>
              <a:t>salas de aula</a:t>
            </a:r>
          </a:p>
          <a:p>
            <a:pPr marL="358775" lvl="1" indent="0" eaLnBrk="1" hangingPunct="1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altLang="pt-BR" sz="1400" smtClean="0">
                <a:solidFill>
                  <a:srgbClr val="359830"/>
                </a:solidFill>
              </a:rPr>
              <a:t>12 </a:t>
            </a:r>
            <a:r>
              <a:rPr lang="pt-BR" altLang="pt-BR" sz="1400" smtClean="0"/>
              <a:t>professores</a:t>
            </a:r>
          </a:p>
        </p:txBody>
      </p:sp>
      <p:sp>
        <p:nvSpPr>
          <p:cNvPr id="6147" name="CaixaDeTexto 3"/>
          <p:cNvSpPr txBox="1">
            <a:spLocks noChangeArrowheads="1"/>
          </p:cNvSpPr>
          <p:nvPr/>
        </p:nvSpPr>
        <p:spPr bwMode="auto">
          <a:xfrm>
            <a:off x="1619250" y="4659313"/>
            <a:ext cx="734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*nota de rodapé</a:t>
            </a:r>
            <a:endParaRPr lang="pt-BR" altLang="pt-BR" sz="180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19250" y="479425"/>
            <a:ext cx="7067550" cy="939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 smtClean="0">
                <a:solidFill>
                  <a:srgbClr val="359830"/>
                </a:solidFill>
              </a:rPr>
              <a:t/>
            </a:r>
            <a:br>
              <a:rPr lang="pt-BR" sz="2700" b="1" dirty="0" smtClean="0">
                <a:solidFill>
                  <a:srgbClr val="359830"/>
                </a:solidFill>
              </a:rPr>
            </a:br>
            <a:r>
              <a:rPr lang="pt-B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apresentação_ifms_tamanho_wide_16_9</Template>
  <TotalTime>10</TotalTime>
  <Words>199</Words>
  <Application>Microsoft Office PowerPoint</Application>
  <PresentationFormat>Apresentação na tela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Rojas Martines</dc:creator>
  <cp:lastModifiedBy>Ricardo Rojas Martines</cp:lastModifiedBy>
  <cp:revision>3</cp:revision>
  <dcterms:created xsi:type="dcterms:W3CDTF">2023-10-04T14:09:25Z</dcterms:created>
  <dcterms:modified xsi:type="dcterms:W3CDTF">2023-10-04T14:53:30Z</dcterms:modified>
</cp:coreProperties>
</file>