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64" r:id="rId5"/>
    <p:sldId id="266" r:id="rId6"/>
    <p:sldId id="295" r:id="rId7"/>
  </p:sldIdLst>
  <p:sldSz cx="6858000" cy="514350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98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79" autoAdjust="0"/>
    <p:restoredTop sz="94660"/>
  </p:normalViewPr>
  <p:slideViewPr>
    <p:cSldViewPr>
      <p:cViewPr varScale="1">
        <p:scale>
          <a:sx n="158" d="100"/>
          <a:sy n="158" d="100"/>
        </p:scale>
        <p:origin x="1296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1597820"/>
            <a:ext cx="58293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966C9-3EC9-481E-BCC0-4833F4C97274}" type="datetimeFigureOut">
              <a:rPr lang="pt-BR"/>
              <a:pPr>
                <a:defRPr/>
              </a:pPr>
              <a:t>04/10/2023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3D667-3133-4DF2-BA47-59008379A07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04596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A5D8B-D8E1-4365-B124-5DDCCBCEFDB9}" type="datetimeFigureOut">
              <a:rPr lang="pt-BR"/>
              <a:pPr>
                <a:defRPr/>
              </a:pPr>
              <a:t>04/10/2023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36D9D-1745-41D4-A33F-F1457B61C1F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88444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205979"/>
            <a:ext cx="1543050" cy="43886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205979"/>
            <a:ext cx="4514850" cy="4388644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3E129-D187-4039-B7A2-7951FC1B418F}" type="datetimeFigureOut">
              <a:rPr lang="pt-BR"/>
              <a:pPr>
                <a:defRPr/>
              </a:pPr>
              <a:t>04/10/2023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6B2FF-D569-433C-8D77-51120D45407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66267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AD4DA-9234-4ADD-832F-BADCDC570841}" type="datetimeFigureOut">
              <a:rPr lang="pt-BR"/>
              <a:pPr>
                <a:defRPr/>
              </a:pPr>
              <a:t>04/10/2023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8A5672-D52B-4353-834D-282A186CE67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54363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D3B18-D8B3-4E2A-B6C2-97BF3B406ABA}" type="datetimeFigureOut">
              <a:rPr lang="pt-BR"/>
              <a:pPr>
                <a:defRPr/>
              </a:pPr>
              <a:t>04/10/2023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3E304B-018A-4EA3-B9B2-FA882B5B67E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29320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1200151"/>
            <a:ext cx="302895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1200151"/>
            <a:ext cx="302895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82232-C475-462C-B219-ABF6AEB843BB}" type="datetimeFigureOut">
              <a:rPr lang="pt-BR"/>
              <a:pPr>
                <a:defRPr/>
              </a:pPr>
              <a:t>04/10/2023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557FE-BBA4-4B0B-A753-408FD32E40A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8272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1151335"/>
            <a:ext cx="3030141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1631156"/>
            <a:ext cx="3030141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0" y="1151335"/>
            <a:ext cx="3031331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0" y="1631156"/>
            <a:ext cx="3031331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A9882-A245-464B-A9AA-3E9FB5C8E4E3}" type="datetimeFigureOut">
              <a:rPr lang="pt-BR"/>
              <a:pPr>
                <a:defRPr/>
              </a:pPr>
              <a:t>04/10/2023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792E7-B735-4442-9AF2-016C089F6FC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2874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E8A3A-CC4B-470C-91F0-A47ABD46C40C}" type="datetimeFigureOut">
              <a:rPr lang="pt-BR"/>
              <a:pPr>
                <a:defRPr/>
              </a:pPr>
              <a:t>04/10/2023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EDCF23-E6BD-4D05-B4B3-544B004A6F3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25692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2BF39-1343-4E6A-9A9B-96945A1CF8C7}" type="datetimeFigureOut">
              <a:rPr lang="pt-BR"/>
              <a:pPr>
                <a:defRPr/>
              </a:pPr>
              <a:t>04/10/2023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4170A-5272-4AF6-A992-9C71667A2C7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41348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204787"/>
            <a:ext cx="2256235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204789"/>
            <a:ext cx="3833813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1" y="1076327"/>
            <a:ext cx="2256235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1BE29-2BDF-4014-98DD-6C1E49EFBF26}" type="datetimeFigureOut">
              <a:rPr lang="pt-BR"/>
              <a:pPr>
                <a:defRPr/>
              </a:pPr>
              <a:t>04/10/2023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254D2-0C18-4906-932A-03A98F74514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98242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4025504"/>
            <a:ext cx="41148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716CA-16C5-4C37-A431-481AEBAD853B}" type="datetimeFigureOut">
              <a:rPr lang="pt-BR"/>
              <a:pPr>
                <a:defRPr/>
              </a:pPr>
              <a:t>04/10/2023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23E93-0A14-4E35-A8B3-F68B23B8CB5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45774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342900" y="206375"/>
            <a:ext cx="61722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342900" y="1200151"/>
            <a:ext cx="61722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4767264"/>
            <a:ext cx="16002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C4BC49-D172-45C1-A600-7C41D14D0960}" type="datetimeFigureOut">
              <a:rPr lang="pt-BR"/>
              <a:pPr>
                <a:defRPr/>
              </a:pPr>
              <a:t>04/10/2023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4767264"/>
            <a:ext cx="21717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4767264"/>
            <a:ext cx="16002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7B7847F-2C36-47C4-A8AA-B322F86EFC07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 txBox="1">
            <a:spLocks/>
          </p:cNvSpPr>
          <p:nvPr/>
        </p:nvSpPr>
        <p:spPr bwMode="auto">
          <a:xfrm>
            <a:off x="935038" y="3360738"/>
            <a:ext cx="5590306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>
                <a:solidFill>
                  <a:srgbClr val="359830"/>
                </a:solidFill>
              </a:rPr>
              <a:t>TÍTULO DA APRESENTAÇÃO: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>
                <a:solidFill>
                  <a:srgbClr val="359830"/>
                </a:solidFill>
              </a:rPr>
              <a:t>SUBTÍTULO DA APRESENTAÇÃO, SE HOUVER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35039" y="4551364"/>
            <a:ext cx="5590305" cy="307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Nome do Setor ou Curso ou Similar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ço Reservado para Conteúdo 2"/>
          <p:cNvSpPr>
            <a:spLocks noGrp="1"/>
          </p:cNvSpPr>
          <p:nvPr>
            <p:ph idx="1"/>
          </p:nvPr>
        </p:nvSpPr>
        <p:spPr>
          <a:xfrm>
            <a:off x="476250" y="1563637"/>
            <a:ext cx="6049094" cy="3095675"/>
          </a:xfrm>
        </p:spPr>
        <p:txBody>
          <a:bodyPr/>
          <a:lstStyle/>
          <a:p>
            <a:pPr marL="0" indent="0">
              <a:spcBef>
                <a:spcPts val="1500"/>
              </a:spcBef>
              <a:buNone/>
            </a:pPr>
            <a:r>
              <a:rPr lang="pt-BR" altLang="pt-BR" sz="1800" dirty="0"/>
              <a:t>Corpo do texto de parágrafo. </a:t>
            </a:r>
            <a:r>
              <a:rPr lang="pt-BR" altLang="pt-BR" sz="1800" b="1" dirty="0">
                <a:solidFill>
                  <a:srgbClr val="359830"/>
                </a:solidFill>
              </a:rPr>
              <a:t>Texto destacado </a:t>
            </a:r>
            <a:r>
              <a:rPr lang="pt-BR" altLang="pt-BR" sz="1800" dirty="0"/>
              <a:t>no corpo do texto de parágrafo.  </a:t>
            </a:r>
          </a:p>
          <a:p>
            <a:pPr marL="0" indent="0">
              <a:spcBef>
                <a:spcPts val="1500"/>
              </a:spcBef>
              <a:buNone/>
            </a:pPr>
            <a:r>
              <a:rPr lang="pt-BR" altLang="pt-BR" sz="1800" b="1" dirty="0"/>
              <a:t>Item em destaque: </a:t>
            </a:r>
            <a:r>
              <a:rPr lang="pt-BR" altLang="pt-BR" sz="1800" dirty="0"/>
              <a:t>alunos; servidores; terceirizados;</a:t>
            </a:r>
            <a:br>
              <a:rPr lang="pt-BR" altLang="pt-BR" sz="1800" dirty="0"/>
            </a:br>
            <a:r>
              <a:rPr lang="pt-BR" altLang="pt-BR" sz="1800" dirty="0"/>
              <a:t>membros dos colegiados; e estagiários.</a:t>
            </a:r>
          </a:p>
          <a:p>
            <a:pPr marL="0" indent="0">
              <a:spcBef>
                <a:spcPts val="1500"/>
              </a:spcBef>
              <a:buNone/>
            </a:pPr>
            <a:r>
              <a:rPr lang="pt-BR" altLang="pt-BR" sz="1800" b="1" dirty="0"/>
              <a:t>Item em destaque: </a:t>
            </a:r>
            <a:r>
              <a:rPr lang="pt-BR" altLang="pt-BR" sz="1800" dirty="0"/>
              <a:t>potenciais estudantes; egressos; familiares de estudantes; familiares de servidores; empresas e setor produtivo; instituições parceiras; imprensa; Poder Executivo, Legislativo e Judiciário; fornecedores; sindicatos.</a:t>
            </a:r>
          </a:p>
          <a:p>
            <a:pPr marL="0" indent="0" algn="r">
              <a:buNone/>
            </a:pPr>
            <a:endParaRPr lang="pt-BR" altLang="pt-BR" sz="1400" dirty="0"/>
          </a:p>
          <a:p>
            <a:pPr marL="0" indent="0">
              <a:buNone/>
            </a:pPr>
            <a:endParaRPr lang="pt-BR" altLang="pt-BR" sz="1800" dirty="0"/>
          </a:p>
        </p:txBody>
      </p:sp>
      <p:sp>
        <p:nvSpPr>
          <p:cNvPr id="3075" name="CaixaDeTexto 3"/>
          <p:cNvSpPr txBox="1">
            <a:spLocks noChangeArrowheads="1"/>
          </p:cNvSpPr>
          <p:nvPr/>
        </p:nvSpPr>
        <p:spPr bwMode="auto">
          <a:xfrm>
            <a:off x="476251" y="4659314"/>
            <a:ext cx="604909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t-BR" altLang="pt-BR" sz="1400" dirty="0"/>
              <a:t>*nota de rodapé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76250" y="843558"/>
            <a:ext cx="6049094" cy="71060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400" b="1" dirty="0">
                <a:solidFill>
                  <a:srgbClr val="359830"/>
                </a:solidFill>
              </a:rPr>
              <a:t>Título 1 // Título 2 (opcional)</a:t>
            </a:r>
            <a:r>
              <a:rPr lang="pt-BR" sz="2700" b="1" dirty="0">
                <a:solidFill>
                  <a:srgbClr val="359830"/>
                </a:solidFill>
              </a:rPr>
              <a:t/>
            </a:r>
            <a:br>
              <a:rPr lang="pt-BR" sz="2700" b="1" dirty="0">
                <a:solidFill>
                  <a:srgbClr val="359830"/>
                </a:solidFill>
              </a:rPr>
            </a:br>
            <a:r>
              <a:rPr lang="pt-BR" sz="1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Subtítulo</a:t>
            </a:r>
            <a:endParaRPr lang="pt-BR" sz="1800" dirty="0">
              <a:solidFill>
                <a:srgbClr val="35983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Conteúdo 2"/>
          <p:cNvSpPr>
            <a:spLocks noGrp="1"/>
          </p:cNvSpPr>
          <p:nvPr>
            <p:ph idx="1"/>
          </p:nvPr>
        </p:nvSpPr>
        <p:spPr>
          <a:xfrm>
            <a:off x="476250" y="1554163"/>
            <a:ext cx="6049094" cy="3321050"/>
          </a:xfrm>
        </p:spPr>
        <p:txBody>
          <a:bodyPr/>
          <a:lstStyle/>
          <a:p>
            <a:pPr marL="0" indent="0">
              <a:spcBef>
                <a:spcPts val="500"/>
              </a:spcBef>
              <a:buNone/>
            </a:pPr>
            <a:r>
              <a:rPr lang="pt-BR" altLang="pt-BR" sz="1800" b="1"/>
              <a:t>Título de Lista 1</a:t>
            </a:r>
          </a:p>
          <a:p>
            <a:pPr marL="400050" lvl="1" indent="0">
              <a:spcBef>
                <a:spcPts val="500"/>
              </a:spcBef>
              <a:buNone/>
            </a:pPr>
            <a:r>
              <a:rPr lang="pt-BR" altLang="pt-BR" sz="1400" b="1"/>
              <a:t>Item de lista 1</a:t>
            </a:r>
          </a:p>
          <a:p>
            <a:pPr marL="400050" lvl="1" indent="0">
              <a:spcBef>
                <a:spcPts val="500"/>
              </a:spcBef>
              <a:buNone/>
            </a:pPr>
            <a:r>
              <a:rPr lang="pt-BR" altLang="pt-BR" sz="1400" b="1"/>
              <a:t>Item de lista 2</a:t>
            </a:r>
          </a:p>
          <a:p>
            <a:pPr marL="400050" lvl="1" indent="0">
              <a:spcBef>
                <a:spcPts val="500"/>
              </a:spcBef>
              <a:buNone/>
            </a:pPr>
            <a:r>
              <a:rPr lang="pt-BR" altLang="pt-BR" sz="1400" b="1"/>
              <a:t>Item de lista 3</a:t>
            </a:r>
          </a:p>
          <a:p>
            <a:pPr marL="400050" lvl="1" indent="0">
              <a:spcBef>
                <a:spcPts val="500"/>
              </a:spcBef>
              <a:buNone/>
            </a:pPr>
            <a:r>
              <a:rPr lang="pt-BR" altLang="pt-BR" sz="1400" b="1"/>
              <a:t>Item de lista 4</a:t>
            </a:r>
          </a:p>
          <a:p>
            <a:pPr marL="0" indent="0">
              <a:spcBef>
                <a:spcPts val="1500"/>
              </a:spcBef>
              <a:buNone/>
            </a:pPr>
            <a:r>
              <a:rPr lang="pt-BR" altLang="pt-BR" sz="1800" b="1"/>
              <a:t>Título de Lista 2</a:t>
            </a:r>
          </a:p>
          <a:p>
            <a:pPr marL="400050" lvl="1" indent="0">
              <a:spcBef>
                <a:spcPts val="500"/>
              </a:spcBef>
              <a:buNone/>
            </a:pPr>
            <a:r>
              <a:rPr lang="pt-BR" altLang="pt-BR" sz="1400" b="1"/>
              <a:t>Item de lista 1</a:t>
            </a:r>
          </a:p>
          <a:p>
            <a:pPr marL="400050" lvl="1" indent="0">
              <a:spcBef>
                <a:spcPts val="500"/>
              </a:spcBef>
              <a:buNone/>
            </a:pPr>
            <a:r>
              <a:rPr lang="pt-BR" altLang="pt-BR" sz="1400" b="1"/>
              <a:t>Item de lista 2</a:t>
            </a:r>
          </a:p>
          <a:p>
            <a:pPr marL="400050" lvl="1" indent="0">
              <a:spcBef>
                <a:spcPts val="500"/>
              </a:spcBef>
              <a:buNone/>
            </a:pPr>
            <a:r>
              <a:rPr lang="pt-BR" altLang="pt-BR" sz="1400" b="1"/>
              <a:t>Item de lista 3</a:t>
            </a:r>
          </a:p>
          <a:p>
            <a:pPr marL="400050" lvl="1" indent="0">
              <a:spcBef>
                <a:spcPts val="500"/>
              </a:spcBef>
              <a:buNone/>
            </a:pPr>
            <a:r>
              <a:rPr lang="pt-BR" altLang="pt-BR" sz="1400" b="1"/>
              <a:t>Item de lista 4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76250" y="843558"/>
            <a:ext cx="6049094" cy="71060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400" b="1" dirty="0">
                <a:solidFill>
                  <a:srgbClr val="359830"/>
                </a:solidFill>
              </a:rPr>
              <a:t>Título 1 // Título 2 (opcional)</a:t>
            </a:r>
            <a:r>
              <a:rPr lang="pt-BR" sz="2700" b="1" dirty="0">
                <a:solidFill>
                  <a:srgbClr val="359830"/>
                </a:solidFill>
              </a:rPr>
              <a:t/>
            </a:r>
            <a:br>
              <a:rPr lang="pt-BR" sz="2700" b="1" dirty="0">
                <a:solidFill>
                  <a:srgbClr val="359830"/>
                </a:solidFill>
              </a:rPr>
            </a:br>
            <a:r>
              <a:rPr lang="pt-BR" sz="1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Subtítulo</a:t>
            </a:r>
            <a:endParaRPr lang="pt-BR" sz="1800" dirty="0">
              <a:solidFill>
                <a:srgbClr val="35983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20688" y="1635645"/>
            <a:ext cx="5662297" cy="3187179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476250" y="843558"/>
            <a:ext cx="6049094" cy="71060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400" b="1" dirty="0">
                <a:solidFill>
                  <a:srgbClr val="359830"/>
                </a:solidFill>
              </a:rPr>
              <a:t>Título 1 // Título 2 (opcional)</a:t>
            </a:r>
            <a:r>
              <a:rPr lang="pt-BR" sz="2700" b="1" dirty="0">
                <a:solidFill>
                  <a:srgbClr val="359830"/>
                </a:solidFill>
              </a:rPr>
              <a:t/>
            </a:r>
            <a:br>
              <a:rPr lang="pt-BR" sz="2700" b="1" dirty="0">
                <a:solidFill>
                  <a:srgbClr val="359830"/>
                </a:solidFill>
              </a:rPr>
            </a:br>
            <a:r>
              <a:rPr lang="pt-BR" sz="1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Subtítulo</a:t>
            </a:r>
            <a:endParaRPr lang="pt-BR" sz="1800" dirty="0">
              <a:solidFill>
                <a:srgbClr val="35983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Conteúdo 2"/>
          <p:cNvSpPr>
            <a:spLocks noGrp="1"/>
          </p:cNvSpPr>
          <p:nvPr>
            <p:ph idx="1"/>
          </p:nvPr>
        </p:nvSpPr>
        <p:spPr>
          <a:xfrm>
            <a:off x="476250" y="1554163"/>
            <a:ext cx="6049094" cy="3105150"/>
          </a:xfrm>
        </p:spPr>
        <p:txBody>
          <a:bodyPr/>
          <a:lstStyle/>
          <a:p>
            <a:pPr marL="0" indent="0">
              <a:spcBef>
                <a:spcPts val="500"/>
              </a:spcBef>
              <a:buNone/>
            </a:pPr>
            <a:r>
              <a:rPr lang="pt-BR" altLang="pt-BR" sz="1800" b="1"/>
              <a:t>Título de Lista 3</a:t>
            </a:r>
          </a:p>
          <a:p>
            <a:pPr marL="358775" lvl="1" indent="0">
              <a:spcBef>
                <a:spcPts val="500"/>
              </a:spcBef>
              <a:buNone/>
            </a:pPr>
            <a:endParaRPr lang="pt-BR" altLang="pt-BR" sz="1000" b="1"/>
          </a:p>
          <a:p>
            <a:pPr marL="358775" lvl="1" indent="0">
              <a:spcBef>
                <a:spcPts val="500"/>
              </a:spcBef>
              <a:buNone/>
            </a:pPr>
            <a:r>
              <a:rPr lang="pt-BR" altLang="pt-BR" sz="1400" b="1"/>
              <a:t>Subtítulo de Lista 1</a:t>
            </a:r>
          </a:p>
          <a:p>
            <a:pPr marL="358775" lvl="1" indent="0">
              <a:spcBef>
                <a:spcPts val="500"/>
              </a:spcBef>
              <a:buNone/>
            </a:pPr>
            <a:r>
              <a:rPr lang="pt-BR" altLang="pt-BR" sz="1400">
                <a:solidFill>
                  <a:srgbClr val="359830"/>
                </a:solidFill>
              </a:rPr>
              <a:t>### (Número / Valor)</a:t>
            </a:r>
            <a:r>
              <a:rPr lang="pt-BR" altLang="pt-BR" sz="1400"/>
              <a:t> informação</a:t>
            </a:r>
            <a:endParaRPr lang="pt-BR" altLang="pt-BR" sz="1400" b="1"/>
          </a:p>
          <a:p>
            <a:pPr marL="358775" lvl="1" indent="0">
              <a:spcBef>
                <a:spcPts val="500"/>
              </a:spcBef>
              <a:buNone/>
            </a:pPr>
            <a:r>
              <a:rPr lang="pt-BR" altLang="pt-BR" sz="1400">
                <a:solidFill>
                  <a:srgbClr val="359830"/>
                </a:solidFill>
              </a:rPr>
              <a:t>154</a:t>
            </a:r>
            <a:r>
              <a:rPr lang="pt-BR" altLang="pt-BR" sz="1400"/>
              <a:t> estudantes</a:t>
            </a:r>
          </a:p>
          <a:p>
            <a:pPr marL="358775" lvl="1" indent="0">
              <a:spcBef>
                <a:spcPts val="500"/>
              </a:spcBef>
              <a:buNone/>
            </a:pPr>
            <a:r>
              <a:rPr lang="pt-BR" altLang="pt-BR" sz="1400">
                <a:solidFill>
                  <a:srgbClr val="359830"/>
                </a:solidFill>
              </a:rPr>
              <a:t>2 </a:t>
            </a:r>
            <a:r>
              <a:rPr lang="pt-BR" altLang="pt-BR" sz="1400"/>
              <a:t>salas de aula</a:t>
            </a:r>
          </a:p>
          <a:p>
            <a:pPr marL="358775" lvl="1" indent="0">
              <a:spcBef>
                <a:spcPts val="500"/>
              </a:spcBef>
              <a:buNone/>
            </a:pPr>
            <a:r>
              <a:rPr lang="pt-BR" altLang="pt-BR" sz="1400">
                <a:solidFill>
                  <a:srgbClr val="359830"/>
                </a:solidFill>
              </a:rPr>
              <a:t>12 </a:t>
            </a:r>
            <a:r>
              <a:rPr lang="pt-BR" altLang="pt-BR" sz="1400"/>
              <a:t>professores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76250" y="843558"/>
            <a:ext cx="6049094" cy="71060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pt-BR" sz="2400" b="1" dirty="0">
                <a:solidFill>
                  <a:srgbClr val="359830"/>
                </a:solidFill>
              </a:rPr>
              <a:t>Título 1 // Título 2 (opcional)</a:t>
            </a:r>
            <a:r>
              <a:rPr lang="pt-BR" sz="2700" b="1" dirty="0">
                <a:solidFill>
                  <a:srgbClr val="359830"/>
                </a:solidFill>
              </a:rPr>
              <a:t/>
            </a:r>
            <a:br>
              <a:rPr lang="pt-BR" sz="2700" b="1" dirty="0">
                <a:solidFill>
                  <a:srgbClr val="359830"/>
                </a:solidFill>
              </a:rPr>
            </a:br>
            <a:r>
              <a:rPr lang="pt-BR" sz="1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Subtítulo</a:t>
            </a:r>
            <a:endParaRPr lang="pt-BR" sz="1800" dirty="0">
              <a:solidFill>
                <a:srgbClr val="359830"/>
              </a:solidFill>
            </a:endParaRPr>
          </a:p>
        </p:txBody>
      </p:sp>
      <p:sp>
        <p:nvSpPr>
          <p:cNvPr id="7" name="CaixaDeTexto 3"/>
          <p:cNvSpPr txBox="1">
            <a:spLocks noChangeArrowheads="1"/>
          </p:cNvSpPr>
          <p:nvPr/>
        </p:nvSpPr>
        <p:spPr bwMode="auto">
          <a:xfrm>
            <a:off x="476251" y="4659314"/>
            <a:ext cx="604909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t-BR" altLang="pt-BR" sz="1400" dirty="0"/>
              <a:t>*nota de rodapé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apresentação_ifms_tamanho_standard_4_3</Template>
  <TotalTime>6</TotalTime>
  <Words>199</Words>
  <Application>Microsoft Office PowerPoint</Application>
  <PresentationFormat>Personalizar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Ricardo Rojas Martines</dc:creator>
  <cp:lastModifiedBy>Ricardo Rojas Martines</cp:lastModifiedBy>
  <cp:revision>3</cp:revision>
  <dcterms:created xsi:type="dcterms:W3CDTF">2023-10-04T14:03:31Z</dcterms:created>
  <dcterms:modified xsi:type="dcterms:W3CDTF">2023-10-04T14:40:18Z</dcterms:modified>
</cp:coreProperties>
</file>